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754" autoAdjust="0"/>
  </p:normalViewPr>
  <p:slideViewPr>
    <p:cSldViewPr snapToGrid="0" showGuides="1">
      <p:cViewPr>
        <p:scale>
          <a:sx n="81" d="100"/>
          <a:sy n="81" d="100"/>
        </p:scale>
        <p:origin x="-276" y="21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E6BECAD-2469-4662-8BC2-3A273568BB50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724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34" y="9518724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7CEB525-8922-476D-AE7C-505929DF34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1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D220898-B0F8-420A-852C-327ACB124B36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21D82B7-567F-4626-B8A5-65F82982CC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9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54693A87-5591-C187-FCE1-7D42D63E9D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="" xmlns:a16="http://schemas.microsoft.com/office/drawing/2014/main" id="{65070BE7-E8C4-FCF1-4996-B3E4A45C2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="" xmlns:a16="http://schemas.microsoft.com/office/drawing/2014/main" id="{B1AC294D-8CFB-59F3-6CE3-B2331764E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На слайде представлены новые активные ссылки на методические материалы, социальную рекламу и видеоролики, памятки и плакаты для проведения профилактических мероприятий. Материалы подготовлены Всероссийским детским объединением Юных инспекторов движения, главным управлением МВД РФ и областным центром профилактики.</a:t>
            </a:r>
          </a:p>
          <a:p>
            <a:r>
              <a:rPr lang="ru-RU" sz="1200" dirty="0"/>
              <a:t>С целью координации деятельности ОУ по размещению и обновлению профилактических материалов, для последующей трансляции на видео экранах, на официальных сайтах и социальных сетях, предлагаем размещать видеоролики и обновлять их каждые две недели, закрепив их в новостной ленте. С учетом технических возможностей сайта ОУ, добавлять новые материалы в отдельном разделе по Безопасности дорожного движения. Каждые две недели новые материалы будут направляться в ОУ через центры профилактики и письма МО СО. Если данное предложение поддерживается, предлагаем разместить видеоролики, направленные на соблюдение правил дорожного движения при управлении СИМ, на период с 02 по 15 июня.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6B2E98B-4242-D6FF-43EF-05E82913DE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D82B7-567F-4626-B8A5-65F82982CC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6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20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6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689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09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5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0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9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9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6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5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4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3383-EBCA-43B6-9786-D2ED494E7847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9976CA-0D2D-4A10-BA70-FD613A759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72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NULL" TargetMode="External"/><Relationship Id="rId13" Type="http://schemas.openxmlformats.org/officeDocument/2006/relationships/hyperlink" Target="https://mvdmedia.ru/tvmvd/sotsialnye-roliki/mvd-preduprezhdaet-peredvigaytes-bezopasno/" TargetMode="External"/><Relationship Id="rId3" Type="http://schemas.openxmlformats.org/officeDocument/2006/relationships/hyperlink" Target="https://cloud.mail.ru/public/KQKv/PHgrPxdLm" TargetMode="External"/><Relationship Id="rId7" Type="http://schemas.openxmlformats.org/officeDocument/2006/relationships/hyperlink" Target="https://&#1102;&#1080;&#1076;&#1088;&#1086;&#1089;&#1089;&#1080;&#1080;.&#1088;&#1092;/methods/multimediynye-materialy/bezopasnost-v-dvizhenii/" TargetMode="External"/><Relationship Id="rId12" Type="http://schemas.openxmlformats.org/officeDocument/2006/relationships/hyperlink" Target="https://&#1084;&#1074;&#1076;.&#1088;&#1092;/Videoarhiv/Socialnaja_reklam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5" Type="http://schemas.openxmlformats.org/officeDocument/2006/relationships/hyperlink" Target="https://cloud.mail.ru/public/QK3A/sn3ENN6ZX" TargetMode="External"/><Relationship Id="rId10" Type="http://schemas.openxmlformats.org/officeDocument/2006/relationships/hyperlink" Target="https://disk.yandex.ru/d/dirony1dGIqf2w" TargetMode="External"/><Relationship Id="rId4" Type="http://schemas.openxmlformats.org/officeDocument/2006/relationships/hyperlink" Target="https://cloud.mail.ru/public/XrMR/iv15vpBeK" TargetMode="External"/><Relationship Id="rId9" Type="http://schemas.openxmlformats.org/officeDocument/2006/relationships/hyperlink" Target="https://&#1102;&#1080;&#1076;&#1088;&#1086;&#1089;&#1089;&#1080;&#1080;.&#1088;&#1092;/methods/naglyadnye-materialy/plakaty-po-bdd/" TargetMode="External"/><Relationship Id="rId14" Type="http://schemas.openxmlformats.org/officeDocument/2006/relationships/hyperlink" Target="https://&#1084;&#1074;&#1076;.&#1088;&#1092;/Videoarhiv/Socialnaja_reklama/&#1076;&#1077;&#1090;&#1080;-&#1074;-&#1073;&#1077;&#1079;&#1086;&#1087;&#1072;&#1089;&#1085;&#1086;&#1089;&#1090;&#1080;/item/6279996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E1D2FE2-95F0-0552-F5F2-26804654C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ED8FE82-DE98-0343-3E91-21D14A5898C7}"/>
              </a:ext>
            </a:extLst>
          </p:cNvPr>
          <p:cNvSpPr/>
          <p:nvPr/>
        </p:nvSpPr>
        <p:spPr>
          <a:xfrm>
            <a:off x="927279" y="190332"/>
            <a:ext cx="889665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Ссылки на видеоролики 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памятки 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родителей </a:t>
            </a: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 дорожного движения </a:t>
            </a:r>
            <a:endParaRPr lang="ru-RU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6924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6940D7-4DB3-1261-D149-004041A8D440}"/>
              </a:ext>
            </a:extLst>
          </p:cNvPr>
          <p:cNvSpPr txBox="1"/>
          <p:nvPr/>
        </p:nvSpPr>
        <p:spPr>
          <a:xfrm>
            <a:off x="330513" y="960419"/>
            <a:ext cx="1126472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/>
              <a:t>Ссылки на видео ролики по профилактике ДДТТ рекомендованные Госавтоинспекцией</a:t>
            </a:r>
          </a:p>
          <a:p>
            <a:r>
              <a:rPr lang="ru-RU" sz="1700" dirty="0"/>
              <a:t>Для детей - </a:t>
            </a:r>
            <a:r>
              <a:rPr lang="en-US" sz="17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https://cloud.mail.ru/public/KQKv/PHgrPxdLm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</a:p>
          <a:p>
            <a:r>
              <a:rPr lang="ru-RU" sz="1700" dirty="0"/>
              <a:t>Для родителей </a:t>
            </a:r>
            <a:r>
              <a:rPr lang="ru-RU" sz="1700" dirty="0">
                <a:solidFill>
                  <a:srgbClr val="FF0000"/>
                </a:solidFill>
              </a:rPr>
              <a:t>- </a:t>
            </a:r>
            <a:r>
              <a:rPr lang="en-US" sz="17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https://cloud.mail.ru/public/XrMR/iv15vpBeK</a:t>
            </a:r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Памятки</a:t>
            </a:r>
            <a:r>
              <a:rPr lang="ru-RU" sz="1700" dirty="0">
                <a:solidFill>
                  <a:srgbClr val="FF0000"/>
                </a:solidFill>
              </a:rPr>
              <a:t> - </a:t>
            </a:r>
            <a:r>
              <a:rPr lang="en-US" sz="17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https://cloud.mail.ru/public/QK3A/sn3ENN6ZX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Видео «Безопасность в движении» при передвижении на СИМ - </a:t>
            </a:r>
            <a:r>
              <a:rPr lang="en-US" sz="1700" dirty="0">
                <a:solidFill>
                  <a:srgbClr val="FF0000"/>
                </a:solidFill>
                <a:hlinkClick r:id="rId6" invalidUrl="https:///"/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юидроссии.рф</a:t>
            </a:r>
            <a:r>
              <a:rPr lang="ru-RU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methods/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multimediynye-materialy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bezopasnost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-v-</a:t>
            </a:r>
            <a:r>
              <a:rPr lang="en-US" sz="1700" dirty="0" err="1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dvizhenii</a:t>
            </a:r>
            <a:r>
              <a:rPr lang="en-US" sz="17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r>
              <a:rPr lang="ru-RU" sz="1700" dirty="0"/>
              <a:t>Памятки и плакаты по БДД –</a:t>
            </a:r>
          </a:p>
          <a:p>
            <a:r>
              <a:rPr lang="ru-RU" sz="1700" dirty="0"/>
              <a:t> </a:t>
            </a:r>
            <a:r>
              <a:rPr lang="en-US" sz="1700" dirty="0">
                <a:solidFill>
                  <a:srgbClr val="FF0000"/>
                </a:solidFill>
                <a:hlinkClick r:id="rId8" invalidUrl="https:///"/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юидроссии.рф</a:t>
            </a:r>
            <a:r>
              <a:rPr lang="ru-RU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methods/</a:t>
            </a:r>
            <a:r>
              <a:rPr lang="en-US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naglyadnye-materialy</a:t>
            </a:r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plakaty</a:t>
            </a:r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-po-</a:t>
            </a:r>
            <a:r>
              <a:rPr lang="en-US" sz="1700" dirty="0" err="1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bdd</a:t>
            </a:r>
            <a:r>
              <a:rPr lang="en-US" sz="1700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dirty="0"/>
              <a:t>Видеоролики по профилактике БДД (зима, весна, лето, осень)– </a:t>
            </a:r>
          </a:p>
          <a:p>
            <a:r>
              <a:rPr lang="en-US" sz="1700" dirty="0">
                <a:solidFill>
                  <a:srgbClr val="FF0000"/>
                </a:solidFill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https://disk.yandex.ru/d/dirony1dGIqf2w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dirty="0"/>
              <a:t>Социальные ролики Министерства внутренних дел РФ – </a:t>
            </a:r>
          </a:p>
          <a:p>
            <a:r>
              <a:rPr lang="en-US" sz="1700" dirty="0">
                <a:solidFill>
                  <a:srgbClr val="FF0000"/>
                </a:solidFill>
                <a:hlinkClick r:id="rId11" invalidUrl="https:///"/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1700" dirty="0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Videoarhiv</a:t>
            </a:r>
            <a:r>
              <a:rPr lang="en-US" sz="1700" dirty="0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Socialnaja_reklama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  <a:p>
            <a:r>
              <a:rPr lang="ru-RU" sz="1700" b="1" dirty="0"/>
              <a:t>Ролики «Передвижение на СИМ</a:t>
            </a:r>
            <a:r>
              <a:rPr lang="ru-RU" sz="1700" b="1"/>
              <a:t>» </a:t>
            </a:r>
            <a:endParaRPr lang="ru-RU" sz="1700" b="1" smtClean="0"/>
          </a:p>
          <a:p>
            <a:r>
              <a:rPr lang="en-US" sz="1700" smtClean="0">
                <a:solidFill>
                  <a:srgbClr val="FF0000"/>
                </a:solidFill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1700" dirty="0">
                <a:solidFill>
                  <a:srgbClr val="FF0000"/>
                </a:solidFill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://mvdmedia.ru/tvmvd/sotsialnye-roliki/mvd-preduprezhdaet-peredvigaytes-bezopasno/</a:t>
            </a:r>
            <a:endParaRPr lang="ru-RU" sz="1700" dirty="0">
              <a:solidFill>
                <a:srgbClr val="FF0000"/>
              </a:solidFill>
            </a:endParaRPr>
          </a:p>
          <a:p>
            <a:r>
              <a:rPr lang="en-US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1700" dirty="0" err="1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мвд.рф</a:t>
            </a:r>
            <a:r>
              <a:rPr lang="ru-RU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Videoarhiv</a:t>
            </a:r>
            <a:r>
              <a:rPr lang="en-US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700" dirty="0" err="1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Socialnaja_reklama</a:t>
            </a:r>
            <a:r>
              <a:rPr lang="en-US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дети-в-безопасности/</a:t>
            </a:r>
            <a:r>
              <a:rPr lang="en-US" sz="1700" dirty="0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item/62799961/</a:t>
            </a:r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>
              <a:solidFill>
                <a:srgbClr val="FF0000"/>
              </a:solidFill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35379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12177</TotalTime>
  <Words>258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МБУ «Школа №45» г.о. Тольятти</dc:title>
  <dc:creator>елена</dc:creator>
  <cp:lastModifiedBy>User</cp:lastModifiedBy>
  <cp:revision>272</cp:revision>
  <cp:lastPrinted>2025-05-20T15:06:47Z</cp:lastPrinted>
  <dcterms:created xsi:type="dcterms:W3CDTF">2023-08-24T04:41:04Z</dcterms:created>
  <dcterms:modified xsi:type="dcterms:W3CDTF">2025-05-29T10:33:30Z</dcterms:modified>
</cp:coreProperties>
</file>