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60"/>
  </p:normalViewPr>
  <p:slideViewPr>
    <p:cSldViewPr>
      <p:cViewPr varScale="1">
        <p:scale>
          <a:sx n="91" d="100"/>
          <a:sy n="91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B26B-EF80-4838-A269-B27BCDD369FC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9865-8B48-4F9A-9683-1CB85307C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7BE-F979-4507-BE3C-B0AD4D925D6D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7FB9-9790-449D-A345-86D5B4DA0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3778-9C06-4718-8699-75AA69A4DD1A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7B14-9EF1-43AF-91E9-4C935C280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5D19-4946-438A-BED4-003EBF9F4C59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A5D0-3B07-4E61-AF24-D6C8C602F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663A-F87A-43E0-9FD3-4C5C9799B3EA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61028-4691-4B46-8B74-E83426D63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326A-BB6A-4108-B575-647CE502EC43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0236-088A-4D39-B31C-5122207D4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E5FD-178D-43EB-9A7B-935C77F80C4F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B87A-17B9-42DE-A0FA-1AF8C90C6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A025-8CAA-4DAD-9F79-CE3F87331AF0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425B-CFD0-4AC7-BD77-FAC795AB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CC27-D9BF-40C7-AB3D-7C8FDB35B57E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5236-6C2D-46B2-A6F0-DB726B89A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48FC-293A-4E7A-AAE5-268EBDEB394F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4DC7-70F9-4814-BD0D-D394C3666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4113-627A-41CC-8539-9139FF7BC0D8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D93D-5CED-44F2-B45B-5FDCE778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4167-BB6E-4772-90DC-D4A3822A02C6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CB79-241C-4E01-972E-6DEAC22DE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189D2-B7E5-4CB7-97D3-88A45223B70B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999973-CF72-405E-9E4D-EF4A75627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124744"/>
            <a:ext cx="8496944" cy="5733256"/>
          </a:xfrm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125538"/>
            <a:ext cx="3370263" cy="5183187"/>
          </a:xfrm>
        </p:spPr>
      </p:pic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27088" y="1989138"/>
            <a:ext cx="3889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 </a:t>
            </a:r>
            <a:r>
              <a:rPr lang="ru-RU" sz="2400" b="1">
                <a:latin typeface="Calibri" pitchFamily="34" charset="0"/>
              </a:rPr>
              <a:t>ГАВРИЛОВ ЮРИЙ ВАСИЛЬЕВИЧ                   (1924-1944)  </a:t>
            </a:r>
          </a:p>
          <a:p>
            <a:pPr algn="ctr"/>
            <a:r>
              <a:rPr lang="ru-RU" sz="2400" b="1">
                <a:latin typeface="Calibri" pitchFamily="34" charset="0"/>
              </a:rPr>
              <a:t>ГЕРОЙ ВЕЛИКОЙ ОТЕЧЕСТВЕННОЙ ВОЙНЫ, КАВАЛЕР ОРДЕНА КРАСНОЙ ЗВЕЗДЫ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Юрий Гаврилов. Его имя носит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b="1" dirty="0"/>
              <a:t>Юрий Гаврилов   родился в июне 1924 года в городе Рязани, в семье железнодорожника.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Вот воспоминания из статьи  «Жизнь его испытала строго»: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    « В детстве он мечтал, как Валерий Чкалов, «облететь Шарик». В этом и признался однажды дружку по парте в нашей школе. В период учебы увлекался авиацией и подводным делом и соответственно мечтал быть летчиком или подводником. Его детство и отрочество было беззаботной, радостной порой.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</a:t>
            </a:r>
            <a:r>
              <a:rPr lang="ru-RU" b="1" dirty="0"/>
              <a:t>Но в мирную жизнь вторглась война. Родина зовёт своих сыновей защищать её от врага.  Родина зовёт – надо идти.  В связи с началом Великой Отечественной войны, несмотря на свои 16 лет, в декабре 1941 года досрочно сдал экзамен за 10-й класс и добровольно уходит на фронт.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/>
              <a:t>Собрала мать Анна Васильевна сына в суровую военную дорогу, и болело материнское сердце. Будто чуяло, что навсегда провожает.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511175"/>
            <a:ext cx="3768725" cy="5540375"/>
          </a:xfrm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50825" y="1712913"/>
            <a:ext cx="5041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Аттестат </a:t>
            </a:r>
          </a:p>
          <a:p>
            <a:pPr algn="ctr"/>
            <a:r>
              <a:rPr lang="ru-RU" sz="3600" b="1">
                <a:latin typeface="Calibri" pitchFamily="34" charset="0"/>
              </a:rPr>
              <a:t>Ю. Гаврилова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Юрий Гаврилов. Его имя носит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/>
              <a:t>За период нахождения в действующих частях Советской Армии участвовал на Южном, Северо - Кавказском, Закавказском, 1-м Прибалтийском и 3-м  Белорусском фронтах</a:t>
            </a:r>
            <a:r>
              <a:rPr lang="ru-RU" sz="3400" b="1" dirty="0" smtClean="0"/>
              <a:t>.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 В начальный период своей службы занимался выпуском «Боевых листков», читкой из сообщений «</a:t>
            </a:r>
            <a:r>
              <a:rPr lang="ru-RU" sz="3400" b="1" dirty="0" err="1" smtClean="0"/>
              <a:t>Совинформбюро</a:t>
            </a:r>
            <a:r>
              <a:rPr lang="ru-RU" sz="3400" b="1" dirty="0" smtClean="0"/>
              <a:t>» и газет, потом был разведчиком.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</a:t>
            </a:r>
            <a:r>
              <a:rPr lang="ru-RU" sz="3400" b="1" dirty="0"/>
              <a:t>В 20 лет ему было присвоено офицерское звание с назначением командиром отдельного инженерно-</a:t>
            </a:r>
            <a:r>
              <a:rPr lang="ru-RU" sz="3400" b="1" dirty="0" err="1"/>
              <a:t>сапёрского</a:t>
            </a:r>
            <a:r>
              <a:rPr lang="ru-RU" sz="3400" b="1" dirty="0"/>
              <a:t> взвода.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</a:t>
            </a:r>
            <a:r>
              <a:rPr lang="ru-RU" sz="3400" b="1" dirty="0"/>
              <a:t>Тогда же за героизм, проявленный при разминировании минного поля в обороне противника под Витебском, чем создал беспрепятственное и успешной наступление частям, Юрий был награждён орденом «Красной звезды».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/>
              <a:t>   В июле 1994 года в районе западнее г. Борисова в тыл врага с боевой задачей был направлен Юрий. Надо было не дать возможности противнику воспользоваться мостом через реку Березину для своего отступления на противоположный берег и обеспечить наступление частям Советской армии.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/>
              <a:t>  </a:t>
            </a:r>
            <a:r>
              <a:rPr lang="ru-RU" sz="3400" b="1" dirty="0"/>
              <a:t>Выполнением этой боевой задачи он обеспечил советским частям разгром немецко-фашистских частей, скопившихся у переправы. За это Юрий был награждён орденом Отечества войны 1 степени. </a:t>
            </a:r>
          </a:p>
          <a:p>
            <a:pPr marL="0" indent="0" algn="just"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/>
              <a:t>15 июля 1944 года при форсировании реки Неман в районе г. Алитус, выполняя особое боевое задание, Юрий погиб.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63688" y="1124744"/>
            <a:ext cx="5040560" cy="4359978"/>
          </a:xfrm>
          <a:effectLst>
            <a:softEdge rad="112500"/>
          </a:effectLst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484438" y="188913"/>
            <a:ext cx="3600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Гаврилов В.П. – отец Юрия Гаврилова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Гавриловы: отец с сыном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19672" y="1340768"/>
            <a:ext cx="603461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916113"/>
            <a:ext cx="48244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Из газеты</a:t>
            </a:r>
            <a:br>
              <a:rPr lang="ru-RU" b="1" dirty="0" smtClean="0"/>
            </a:br>
            <a:r>
              <a:rPr lang="ru-RU" b="1" dirty="0" smtClean="0"/>
              <a:t> «Красный Октябрь»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404664"/>
            <a:ext cx="3751996" cy="4464496"/>
          </a:xfrm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Arial" charset="0"/>
              </a:rPr>
              <a:t>Его имя носит школа 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196975"/>
            <a:ext cx="4203700" cy="5416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333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Слайд 1</vt:lpstr>
      <vt:lpstr>Слайд 2</vt:lpstr>
      <vt:lpstr>Юрий Гаврилов. Его имя носит школа</vt:lpstr>
      <vt:lpstr>Слайд 4</vt:lpstr>
      <vt:lpstr>Юрий Гаврилов. Его имя носит школа</vt:lpstr>
      <vt:lpstr>Слайд 6</vt:lpstr>
      <vt:lpstr>Гавриловы: отец с сыном</vt:lpstr>
      <vt:lpstr>Из газеты  «Красный Октябрь»</vt:lpstr>
      <vt:lpstr>Его имя носит школа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nesik</dc:creator>
  <cp:lastModifiedBy>USER</cp:lastModifiedBy>
  <cp:revision>13</cp:revision>
  <dcterms:created xsi:type="dcterms:W3CDTF">2018-04-16T16:40:57Z</dcterms:created>
  <dcterms:modified xsi:type="dcterms:W3CDTF">2020-05-04T15:28:45Z</dcterms:modified>
</cp:coreProperties>
</file>